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1" r:id="rId4"/>
  </p:sldMasterIdLst>
  <p:notesMasterIdLst>
    <p:notesMasterId r:id="rId16"/>
  </p:notesMasterIdLst>
  <p:handoutMasterIdLst>
    <p:handoutMasterId r:id="rId17"/>
  </p:handoutMasterIdLst>
  <p:sldIdLst>
    <p:sldId id="390" r:id="rId5"/>
    <p:sldId id="423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9E8"/>
    <a:srgbClr val="F1EDEB"/>
    <a:srgbClr val="EEEAE9"/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11201400" cy="109728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defRPr sz="7200" b="1" i="1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18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198"/>
            <a:ext cx="11201400" cy="971552"/>
          </a:xfrm>
          <a:prstGeom prst="rect">
            <a:avLst/>
          </a:prstGeom>
        </p:spPr>
        <p:txBody>
          <a:bodyPr tIns="0" anchor="t" anchorCtr="0">
            <a:normAutofit/>
          </a:bodyPr>
          <a:lstStyle>
            <a:lvl1pPr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2E24EF-9D75-D197-3BFB-2AC785E862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20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B24175-FCF4-B7E7-2167-75B5D2CB1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146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EA5E70B-F4FB-4795-A208-10267176B7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292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609411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41F7CAD-B5BC-36F0-94FE-05FCE6E68801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453127" y="1234440"/>
            <a:ext cx="6857999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71109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86B12DA-FA09-A9F6-13EE-795F5152B5B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E21A-8528-AA7D-38F2-EF7EFC92CF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453128" y="2194559"/>
            <a:ext cx="3291840" cy="2000923"/>
          </a:xfrm>
        </p:spPr>
        <p:txBody>
          <a:bodyPr numCol="1">
            <a:noAutofit/>
          </a:bodyPr>
          <a:lstStyle>
            <a:lvl1pPr marL="228600" indent="-228600" hangingPunct="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EF397C28-0C1D-A853-FDE9-F0E8F3CE6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127" y="4447715"/>
            <a:ext cx="2382677" cy="1373775"/>
          </a:xfrm>
          <a:noFill/>
          <a:ln w="25400">
            <a:solidFill>
              <a:schemeClr val="bg2"/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F0A15-82B0-95DF-9F8F-19D2C68E1C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6228" y="4831975"/>
            <a:ext cx="2214282" cy="913533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873DCFF-5889-873A-FEF4-22E59DC246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FAC96DB-FC65-87E4-1980-B1FF3C628DB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001000" y="2194559"/>
            <a:ext cx="3291840" cy="3550949"/>
          </a:xfrm>
        </p:spPr>
        <p:txBody>
          <a:bodyPr numCol="1">
            <a:noAutofit/>
          </a:bodyPr>
          <a:lstStyle>
            <a:lvl1pPr marL="0" indent="0">
              <a:spcBef>
                <a:spcPts val="600"/>
              </a:spcBef>
              <a:spcAft>
                <a:spcPts val="1000"/>
              </a:spcAft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9717C9F-E573-041C-8212-A9E04D40638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453127" y="6061039"/>
            <a:ext cx="6821425" cy="38548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87CD47-95A7-4ABC-AD12-8F916194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3128" y="1234440"/>
            <a:ext cx="6858000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2194559"/>
            <a:ext cx="3291840" cy="3657600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2194560"/>
            <a:ext cx="3291840" cy="2011680"/>
          </a:xfrm>
        </p:spPr>
        <p:txBody>
          <a:bodyPr numCol="1">
            <a:no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1000" y="4379256"/>
            <a:ext cx="2286000" cy="1472903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26317B-51D7-0B25-F2DE-D12AF43DC8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4372" y="4831415"/>
            <a:ext cx="2102035" cy="92392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453128" y="6078071"/>
            <a:ext cx="6821424" cy="36576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A89469-622B-8F34-ABA7-F43C4926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0080" y="457200"/>
            <a:ext cx="6858000" cy="731520"/>
          </a:xfrm>
          <a:prstGeom prst="rect">
            <a:avLst/>
          </a:prstGeom>
        </p:spPr>
        <p:txBody>
          <a:bodyPr lIns="91440" tIns="0" r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0080" y="1234440"/>
            <a:ext cx="6858000" cy="39987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3E8FC-A34C-B9D5-8365-5C51439D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68496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200" y="457200"/>
            <a:ext cx="301752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200" y="822960"/>
            <a:ext cx="3017520" cy="482548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899670"/>
            <a:ext cx="3017520" cy="590774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014CF3-9F46-B306-A321-E12B99157F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94095" y="1828798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11773" y="1828798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36029" y="1828798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C47D7B1-0313-A237-578A-846401657F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94095" y="3421379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911773" y="3421379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36029" y="3426459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A867797-E0E8-323E-39BA-BC807137AF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4095" y="502412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4911773" y="5013960"/>
            <a:ext cx="2377440" cy="138176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531829" y="5024120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1396" y="1828798"/>
            <a:ext cx="1828800" cy="26060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F5C877D0-8422-E1CB-B1E1-D9E7DA64E9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5752" y="4670264"/>
            <a:ext cx="1824444" cy="1725456"/>
          </a:xfrm>
          <a:noFill/>
          <a:ln w="25400">
            <a:solidFill>
              <a:schemeClr val="bg2"/>
            </a:solidFill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1A1D48-EEE9-45E6-8E9E-0B0DA4BC1E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9124" y="5432611"/>
            <a:ext cx="1677623" cy="77215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CE6334-5F06-631B-050F-C708EE22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E4DD4-EC55-FD1C-4BAA-1B110252D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5236" y="0"/>
            <a:ext cx="38167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745236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1" y="1234439"/>
            <a:ext cx="745236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9FD6-6520-D58C-69F8-D76DDFE6C9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2072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14400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437708E-D57D-9164-281B-11FED6FA0F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85334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513466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185744E-C749-E648-C70E-AC21183EC3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41729" y="1837436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073201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41517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25835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BE1AF55-241D-46F7-020E-6E023917E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3409" y="457199"/>
            <a:ext cx="2468881" cy="1179575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37B2C1-B0B7-3A07-F79E-132B067716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61062" y="972659"/>
            <a:ext cx="2331194" cy="527872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803410" y="1828800"/>
            <a:ext cx="2468880" cy="365760"/>
          </a:xfrm>
        </p:spPr>
        <p:txBody>
          <a:bodyPr tIns="0"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803410" y="2194561"/>
            <a:ext cx="2468880" cy="350084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03410" y="5695407"/>
            <a:ext cx="2468880" cy="751113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F6CE-FA17-07AF-E9BA-CB6242B9B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CD38C-843F-B826-0F88-EA76F39C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9623" y="0"/>
            <a:ext cx="609237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 algn="l"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0" y="1234440"/>
            <a:ext cx="521208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79870104-83A7-A628-B0CE-73DD22B8228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7200" y="1828800"/>
            <a:ext cx="5212080" cy="114326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179063"/>
            <a:ext cx="5212080" cy="548640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6F60-B67D-34B7-DD70-06F3BD0FA5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78276" y="3278748"/>
            <a:ext cx="4542409" cy="360362"/>
          </a:xfrm>
        </p:spPr>
        <p:txBody>
          <a:bodyPr lIns="0"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199" y="3934702"/>
            <a:ext cx="521208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199" y="4300463"/>
            <a:ext cx="5212080" cy="1615440"/>
          </a:xfrm>
        </p:spPr>
        <p:txBody>
          <a:bodyPr numCol="2" spcCol="45720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989320"/>
            <a:ext cx="521208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0586B6-B686-73DD-B5AE-D4E97DB54CC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38148" y="45720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61306" y="45720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32822" y="45720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825E8D-E945-5FCF-3D2A-5DAD4603912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099" y="200822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961306" y="2008227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32822" y="2008227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CBBAAC1-4AFB-28B5-EC35-68713142A5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35099" y="3559254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961306" y="3559254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32822" y="3559254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CE7A94-4F2F-284A-AB7D-0ACAC5147D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0829" y="510818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961306" y="511028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32822" y="511028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27BB-03CC-2E6C-D0A6-86510337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75D26-A02A-A38D-251F-A3B33B88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98743" y="0"/>
            <a:ext cx="619325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77240"/>
          </a:xfrm>
          <a:prstGeom prst="rect">
            <a:avLst/>
          </a:prstGeom>
          <a:noFill/>
        </p:spPr>
        <p:txBody>
          <a:bodyPr vert="horz" lIns="91440" tIns="0" rIns="91440" bIns="91440" rtlCol="0" anchor="t" anchorCtr="0">
            <a:noAutofit/>
          </a:bodyPr>
          <a:lstStyle>
            <a:lvl1pPr algn="l">
              <a:defRPr lang="en-US" sz="380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457200" y="1234440"/>
            <a:ext cx="5212080" cy="321566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28800"/>
            <a:ext cx="5669280" cy="50292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351894" y="457200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351894" y="822961"/>
            <a:ext cx="4937760" cy="1155812"/>
          </a:xfrm>
          <a:noFill/>
        </p:spPr>
        <p:txBody>
          <a:bodyPr wrap="square" numCol="2" spcCol="457200" rtlCol="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lang="en-US" sz="1200" i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03A40-6A55-12EC-9BD5-46AA6477064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351894" y="2176492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ABAA54B-5D56-E366-F100-D83FF11D31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81709" y="258271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BB2503-6586-B7E1-492D-555313BC0B6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6805503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C19EEFA-07F9-522D-E2F5-3C9D03B3DAD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54474" y="2594785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63CEC8F-4DDC-8A2E-E283-5C8B3F042661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367846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49D387E-8DC7-390E-5682-E3FA2F1A37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1709" y="388447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BCD4BD-546F-BF8C-297A-8B841E3A860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807071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3ED717A-C3B0-356E-1D30-1782C31C7CE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54474" y="388617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ABEC6F1-02DD-91A1-15C4-4E3D65F3D322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369414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1894" y="5177497"/>
            <a:ext cx="4937760" cy="640080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AB78F3-C3C1-C3BA-3087-C8259ABD6A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5576" y="5289177"/>
            <a:ext cx="4196137" cy="467830"/>
          </a:xfrm>
        </p:spPr>
        <p:txBody>
          <a:bodyPr lIns="0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351894" y="5989320"/>
            <a:ext cx="493776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F1384C-39EA-07D1-AB6D-FD77E4E3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11" y="457200"/>
            <a:ext cx="1125657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606" y="2743200"/>
            <a:ext cx="722815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07606" y="4114800"/>
            <a:ext cx="7228159" cy="2286000"/>
          </a:xfrm>
        </p:spPr>
        <p:txBody>
          <a:bodyPr tIns="0" numCol="3" spcCol="457200">
            <a:noAutofit/>
          </a:bodyPr>
          <a:lstStyle>
            <a:lvl1pPr marL="0" indent="0" algn="l">
              <a:lnSpc>
                <a:spcPts val="4500"/>
              </a:lnSpc>
              <a:spcBef>
                <a:spcPts val="300"/>
              </a:spcBef>
              <a:buNone/>
              <a:defRPr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9B92C827-4DAB-89F5-4FBD-C72A8300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table with food on it&#10;&#10;Description automatically generated">
            <a:extLst>
              <a:ext uri="{FF2B5EF4-FFF2-40B4-BE49-F238E27FC236}">
                <a16:creationId xmlns:a16="http://schemas.microsoft.com/office/drawing/2014/main" id="{FC907E89-631E-ADD6-0778-ACAD1B8D1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122" y="1166327"/>
            <a:ext cx="9713168" cy="1097280"/>
          </a:xfrm>
        </p:spPr>
        <p:txBody>
          <a:bodyPr tIns="0" anchor="t" anchorCtr="0"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Mexican Food Recipes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669A56-DEF5-6757-6DF5-14892302A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0238" y="2692814"/>
            <a:ext cx="7898362" cy="638022"/>
          </a:xfrm>
        </p:spPr>
        <p:txBody>
          <a:bodyPr>
            <a:noAutofit/>
          </a:bodyPr>
          <a:lstStyle/>
          <a:p>
            <a:r>
              <a:rPr lang="en-US" sz="3600" dirty="0"/>
              <a:t>By Group-5</a:t>
            </a:r>
          </a:p>
        </p:txBody>
      </p:sp>
    </p:spTree>
    <p:extLst>
      <p:ext uri="{BB962C8B-B14F-4D97-AF65-F5344CB8AC3E}">
        <p14:creationId xmlns:p14="http://schemas.microsoft.com/office/powerpoint/2010/main" val="292633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049" y="1931436"/>
            <a:ext cx="6545935" cy="1280160"/>
          </a:xfrm>
        </p:spPr>
        <p:txBody>
          <a:bodyPr anchor="t">
            <a:normAutofit/>
          </a:bodyPr>
          <a:lstStyle/>
          <a:p>
            <a:r>
              <a:rPr lang="en-US" sz="45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Chat Bot</a:t>
            </a:r>
            <a:br>
              <a:rPr lang="en-US" sz="45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45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0E5382EE-F748-5244-ABD8-D45BAC41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006"/>
            <a:ext cx="3968496" cy="6081987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03018-3443-1457-B22A-464DE0D16B24}"/>
              </a:ext>
            </a:extLst>
          </p:cNvPr>
          <p:cNvSpPr txBox="1"/>
          <p:nvPr/>
        </p:nvSpPr>
        <p:spPr>
          <a:xfrm>
            <a:off x="4833256" y="3211596"/>
            <a:ext cx="5840964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provides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instant assistance, personalized recommendations, and interactive cooking experiences, enhancing the user experience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233588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2BDCA-4CF8-7997-E40E-AC4C63D4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8"/>
            <a:ext cx="11201400" cy="9715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42BCC9-40E6-6845-2935-86BA4473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771" y="1554479"/>
            <a:ext cx="10412964" cy="282157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Our website for authentic Mexican food recipes is the ultimate destination for anyone seeking to explore the diverse and delicious world of Mexican cuisine.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aim to inspire and empower individuals to create restaurant-quality meals in their own kitchens.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Whether you are a novice cook looking to expand your culinary horizons or an experienced chef seeking new inspiration, our website will be your trusted companion in your exploration of authentic Mexican cuisine.</a:t>
            </a: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Placeholder 14" descr="A steak on a cutting board&#10;&#10;Description automatically generated">
            <a:extLst>
              <a:ext uri="{FF2B5EF4-FFF2-40B4-BE49-F238E27FC236}">
                <a16:creationId xmlns:a16="http://schemas.microsoft.com/office/drawing/2014/main" id="{BC1FAFE2-7935-49F4-98AF-13F6A083B7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434" r="17434"/>
          <a:stretch>
            <a:fillRect/>
          </a:stretch>
        </p:blipFill>
        <p:spPr>
          <a:xfrm>
            <a:off x="0" y="4376056"/>
            <a:ext cx="4069080" cy="2481944"/>
          </a:xfrm>
        </p:spPr>
      </p:pic>
      <p:pic>
        <p:nvPicPr>
          <p:cNvPr id="12" name="Picture Placeholder 11" descr="A plate of food on a table&#10;&#10;Description automatically generated">
            <a:extLst>
              <a:ext uri="{FF2B5EF4-FFF2-40B4-BE49-F238E27FC236}">
                <a16:creationId xmlns:a16="http://schemas.microsoft.com/office/drawing/2014/main" id="{A480CBD3-F24F-0C66-EE12-BFFFA2F73F1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6246" b="16246"/>
          <a:stretch>
            <a:fillRect/>
          </a:stretch>
        </p:blipFill>
        <p:spPr>
          <a:xfrm>
            <a:off x="4061460" y="4376056"/>
            <a:ext cx="4069080" cy="2481944"/>
          </a:xfrm>
        </p:spPr>
      </p:pic>
      <p:pic>
        <p:nvPicPr>
          <p:cNvPr id="17" name="Picture Placeholder 16" descr="A bowl of guacamole and chips&#10;&#10;Description automatically generated">
            <a:extLst>
              <a:ext uri="{FF2B5EF4-FFF2-40B4-BE49-F238E27FC236}">
                <a16:creationId xmlns:a16="http://schemas.microsoft.com/office/drawing/2014/main" id="{B1DF47C0-307A-E88B-ABED-7FBAB63B116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436" r="436"/>
          <a:stretch>
            <a:fillRect/>
          </a:stretch>
        </p:blipFill>
        <p:spPr>
          <a:xfrm>
            <a:off x="8122920" y="4376054"/>
            <a:ext cx="4069080" cy="2481945"/>
          </a:xfrm>
        </p:spPr>
      </p:pic>
    </p:spTree>
    <p:extLst>
      <p:ext uri="{BB962C8B-B14F-4D97-AF65-F5344CB8AC3E}">
        <p14:creationId xmlns:p14="http://schemas.microsoft.com/office/powerpoint/2010/main" val="195754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28" y="457200"/>
            <a:ext cx="6858000" cy="60941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85923E-6974-86B6-0755-BF6923318FF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53127" y="1548881"/>
            <a:ext cx="6967541" cy="4655975"/>
          </a:xfrm>
        </p:spPr>
        <p:txBody>
          <a:bodyPr numCol="1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Welcome to our presentation on our website for authentic Mexican food recipes.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Our goal is to create a platform that celebrates the rich culinary heritage of Mexico and makes it accessible to food enthusiasts worldwide.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Mexico's cuisine is renowned for its vibrant flavors, diverse ingredients, and centuries-old traditions, making it a treasure trove for food lovers.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However, we noticed a lack of comprehensive resources that truly capture the essence of Mexican cuisine and provide reliable, authentic recipes.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With our website, we aim to bridge this gap by offering a one-stop destination for anyone passionate about exploring and mastering the art of Mexican cooking.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6" name="Picture Placeholder 15" descr="A plate of food on a table&#10;&#10;Description automatically generated">
            <a:extLst>
              <a:ext uri="{FF2B5EF4-FFF2-40B4-BE49-F238E27FC236}">
                <a16:creationId xmlns:a16="http://schemas.microsoft.com/office/drawing/2014/main" id="{0582E9B6-0449-C35D-1442-2B867C0749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580" r="65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037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28" y="438538"/>
            <a:ext cx="6858000" cy="609411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Problem Statement</a:t>
            </a:r>
            <a:br>
              <a:rPr lang="en-US" sz="4000" b="1" dirty="0">
                <a:solidFill>
                  <a:schemeClr val="accent6"/>
                </a:solidFill>
              </a:rPr>
            </a:b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85923E-6974-86B6-0755-BF6923318FF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53127" y="1548881"/>
            <a:ext cx="6967541" cy="4655975"/>
          </a:xfrm>
        </p:spPr>
        <p:txBody>
          <a:bodyPr numCol="1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Mexican cuisine is renowned for its bold flavors and vibrant ingredients, but it can be challenging for people to find reliable and authentic recipes.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Many existing recipe websites lack the depth, cultural context, and diversity necessary to truly capture the essence of Mexican cuisine.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We identified a need for a comprehensive online resource that not only presents a wide range of traditional Mexican food recipes but also educates and immerses users in the rich culinary heritage of Mexico.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To address this gap, we have developed a user-friendly website that caters to both beginners and seasoned chefs searching for authentic Mexican recipes..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 descr="A plate of quesadillas with sauces and cilantro&#10;&#10;Description automatically generated">
            <a:extLst>
              <a:ext uri="{FF2B5EF4-FFF2-40B4-BE49-F238E27FC236}">
                <a16:creationId xmlns:a16="http://schemas.microsoft.com/office/drawing/2014/main" id="{2CF25FE6-BD1B-CD8F-E391-51B20E73F5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290" r="28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427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28" y="438538"/>
            <a:ext cx="6858000" cy="609411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Our Solution</a:t>
            </a:r>
            <a:br>
              <a:rPr lang="en-US" sz="4000" b="1" dirty="0">
                <a:solidFill>
                  <a:schemeClr val="accent6"/>
                </a:solidFill>
              </a:rPr>
            </a:b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85923E-6974-86B6-0755-BF6923318FF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53127" y="1548881"/>
            <a:ext cx="6967541" cy="4655975"/>
          </a:xfrm>
        </p:spPr>
        <p:txBody>
          <a:bodyPr numCol="1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We have developed a user-friendly website that caters to both beginners and seasoned chefs searching for authentic Mexican recipes.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Our platform offers a vast collection of traditional recipes from various regions of Mexico.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6"/>
                </a:solidFill>
              </a:rPr>
              <a:t>Each recipe is carefully curated and includes detailed instructions, and ingredient lists to ensure a successful cooking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 descr="A stack of food on a white surface&#10;&#10;Description automatically generated">
            <a:extLst>
              <a:ext uri="{FF2B5EF4-FFF2-40B4-BE49-F238E27FC236}">
                <a16:creationId xmlns:a16="http://schemas.microsoft.com/office/drawing/2014/main" id="{F1633B6F-8129-4BED-B489-82370C530C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053" r="210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367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93810F-99C4-0A7E-9D85-8947C32F80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111" r="9112" b="1"/>
          <a:stretch/>
        </p:blipFill>
        <p:spPr>
          <a:xfrm>
            <a:off x="0" y="1127760"/>
            <a:ext cx="12192000" cy="573024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01400" cy="1097280"/>
          </a:xfrm>
        </p:spPr>
        <p:txBody>
          <a:bodyPr anchor="t">
            <a:normAutofit/>
          </a:bodyPr>
          <a:lstStyle/>
          <a:p>
            <a:pPr algn="ctr"/>
            <a:r>
              <a:rPr lang="en-US" sz="3400" dirty="0"/>
              <a:t>Home Page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8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01400" cy="1097280"/>
          </a:xfrm>
        </p:spPr>
        <p:txBody>
          <a:bodyPr anchor="t">
            <a:normAutofit/>
          </a:bodyPr>
          <a:lstStyle/>
          <a:p>
            <a:pPr algn="ctr"/>
            <a:r>
              <a:rPr lang="en-US" sz="3400" b="1" dirty="0"/>
              <a:t>About US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FB3851-C297-8AAB-7D8B-889F8DC37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84860"/>
            <a:ext cx="12192000" cy="57731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807B4-C8ED-7BBE-67FE-6459DED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861"/>
            <a:ext cx="12192000" cy="57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01400" cy="1097280"/>
          </a:xfrm>
        </p:spPr>
        <p:txBody>
          <a:bodyPr anchor="t">
            <a:normAutofit/>
          </a:bodyPr>
          <a:lstStyle/>
          <a:p>
            <a:pPr algn="ctr"/>
            <a:r>
              <a:rPr lang="en-US" sz="3400" b="1" dirty="0"/>
              <a:t>Recipe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B6EFE1-A8EA-25A3-F1B4-39D56D6EC1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45028"/>
            <a:ext cx="12192000" cy="58129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06E8A-0051-D4A3-FD60-4224EB77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29"/>
            <a:ext cx="12192000" cy="3247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E2E90-D2CA-806A-F568-BA093A0A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92083"/>
            <a:ext cx="12191999" cy="2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8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01400" cy="1097280"/>
          </a:xfrm>
        </p:spPr>
        <p:txBody>
          <a:bodyPr anchor="t">
            <a:normAutofit/>
          </a:bodyPr>
          <a:lstStyle/>
          <a:p>
            <a:pPr algn="ctr"/>
            <a:r>
              <a:rPr lang="en-US" sz="3400" b="1" dirty="0"/>
              <a:t>Add Y</a:t>
            </a:r>
            <a:r>
              <a:rPr lang="en-US" sz="3400" dirty="0"/>
              <a:t>our Recipe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B8F434-7BF2-4536-DAE9-FAB72613F8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87152"/>
            <a:ext cx="12192000" cy="567084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5C9C3-BFFD-68BE-B1C6-0101584C4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153"/>
            <a:ext cx="12192000" cy="56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2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01400" cy="1097280"/>
          </a:xfrm>
        </p:spPr>
        <p:txBody>
          <a:bodyPr anchor="t">
            <a:normAutofit/>
          </a:bodyPr>
          <a:lstStyle/>
          <a:p>
            <a:pPr algn="ctr"/>
            <a:r>
              <a:rPr lang="en-US" sz="3400" b="1" dirty="0"/>
              <a:t>Contact US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45CA84A-544F-4B6B-BC9A-925394EE73B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F086C4-864E-607E-ACEC-01C5CE4071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84860"/>
            <a:ext cx="12192000" cy="5773139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C5855-2CD5-942F-6EE1-BD5259DD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861"/>
            <a:ext cx="12192000" cy="57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81038"/>
      </p:ext>
    </p:extLst>
  </p:cSld>
  <p:clrMapOvr>
    <a:masterClrMapping/>
  </p:clrMapOvr>
</p:sld>
</file>

<file path=ppt/theme/theme1.xml><?xml version="1.0" encoding="utf-8"?>
<a:theme xmlns:a="http://schemas.openxmlformats.org/drawingml/2006/main" name="Recipe Book">
  <a:themeElements>
    <a:clrScheme name="Recipe Book">
      <a:dk1>
        <a:srgbClr val="000000"/>
      </a:dk1>
      <a:lt1>
        <a:srgbClr val="FFFFFF"/>
      </a:lt1>
      <a:dk2>
        <a:srgbClr val="533103"/>
      </a:dk2>
      <a:lt2>
        <a:srgbClr val="EFEDEB"/>
      </a:lt2>
      <a:accent1>
        <a:srgbClr val="803386"/>
      </a:accent1>
      <a:accent2>
        <a:srgbClr val="506601"/>
      </a:accent2>
      <a:accent3>
        <a:srgbClr val="CCD737"/>
      </a:accent3>
      <a:accent4>
        <a:srgbClr val="FEB02E"/>
      </a:accent4>
      <a:accent5>
        <a:srgbClr val="D9386C"/>
      </a:accent5>
      <a:accent6>
        <a:srgbClr val="BA5506"/>
      </a:accent6>
      <a:hlink>
        <a:srgbClr val="467886"/>
      </a:hlink>
      <a:folHlink>
        <a:srgbClr val="96607D"/>
      </a:folHlink>
    </a:clrScheme>
    <a:fontScheme name="Custom 30">
      <a:majorFont>
        <a:latin typeface="Avenir Next LT Pro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533498_Win32_SL_V4" id="{7EC56A2A-540B-489A-B065-A4FCC872C513}" vid="{64210924-CB36-4598-9073-6E7978982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5619AA-2BEA-4051-A87B-B907D5106A5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5D5E752-B2F1-4657-A117-C693330BA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CDEC42-496C-4380-AC07-73E97C678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1147</TotalTime>
  <Words>416</Words>
  <Application>Microsoft Office PowerPoint</Application>
  <PresentationFormat>Widescreen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Franklin Gothic Book</vt:lpstr>
      <vt:lpstr>Franklin Gothic Medium</vt:lpstr>
      <vt:lpstr>Wingdings</vt:lpstr>
      <vt:lpstr>Recipe Book</vt:lpstr>
      <vt:lpstr>Mexican Food Recipes</vt:lpstr>
      <vt:lpstr>Introduction</vt:lpstr>
      <vt:lpstr>Problem Statement </vt:lpstr>
      <vt:lpstr>Our Solution </vt:lpstr>
      <vt:lpstr>Home Page </vt:lpstr>
      <vt:lpstr>About US </vt:lpstr>
      <vt:lpstr>Recipe </vt:lpstr>
      <vt:lpstr>Add Your Recipe </vt:lpstr>
      <vt:lpstr>Contact US </vt:lpstr>
      <vt:lpstr>Chat Bot 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Mexican Food Recipes</dc:title>
  <dc:creator>Melat Berhe</dc:creator>
  <cp:lastModifiedBy>Melat Berhe</cp:lastModifiedBy>
  <cp:revision>2</cp:revision>
  <dcterms:created xsi:type="dcterms:W3CDTF">2024-04-01T01:42:34Z</dcterms:created>
  <dcterms:modified xsi:type="dcterms:W3CDTF">2024-04-01T20:50:10Z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